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Merriweather"/>
      <p:regular r:id="rId12"/>
    </p:embeddedFont>
    <p:embeddedFont>
      <p:font typeface="Merriweather"/>
      <p:regular r:id="rId13"/>
    </p:embeddedFont>
    <p:embeddedFont>
      <p:font typeface="Merriweather"/>
      <p:regular r:id="rId14"/>
    </p:embeddedFont>
    <p:embeddedFont>
      <p:font typeface="Merriweather"/>
      <p:regular r:id="rId15"/>
    </p:embeddedFon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2-1.png>
</file>

<file path=ppt/media/image-3-1.png>
</file>

<file path=ppt/media/image-3-2.png>
</file>

<file path=ppt/media/image-3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418511"/>
            <a:ext cx="7416403" cy="3856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Detección de Enfermedades y Daños en Plantas con Inteligencia Artificial (IA)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5645110"/>
            <a:ext cx="7416403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Propuesta de innovación en agricultura sostenible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6350198" y="6416278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731" y="406003"/>
            <a:ext cx="8547497" cy="461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 Problema Creciente, Una Solución Inteligente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16731" y="1221700"/>
            <a:ext cx="661844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agricultura moderna enfrenta desafíos significativos: cada año, plagas y enfermedades devastan 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44444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cultivos enteros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llevando a pérdidas económicas masivas y al uso 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F44444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excesivo de pesticidas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que dañan nuestro planeta.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516731" y="2063234"/>
            <a:ext cx="6618446" cy="472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Esta situación no solo afecta la rentabilidad de los agricultores, sino que también compromete la seguridad alimentaria y la salud ambiental a largo plazo.</a:t>
            </a:r>
            <a:endParaRPr lang="en-US" sz="11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02843" y="1254919"/>
            <a:ext cx="6618446" cy="661844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02843" y="8039457"/>
            <a:ext cx="6618446" cy="944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Inteligencia Artificial (IA) emerge como una herramienta poderosa para transformar esta realidad. Al permitir la 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5CC97B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detección temprana y precisa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problemas en las plantas, la IA ofrece un camino hacia una agricultura más eficiente, sostenible y menos dependiente de químicos nocivos.</a:t>
            </a:r>
            <a:endParaRPr lang="en-US" sz="1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859155"/>
            <a:ext cx="129028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Nuestra Propuesta: Un Futuro Agrícola Sostenible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2895362"/>
            <a:ext cx="4136350" cy="3802618"/>
          </a:xfrm>
          <a:prstGeom prst="roundRect">
            <a:avLst>
              <a:gd name="adj" fmla="val 2726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94278" y="2925842"/>
            <a:ext cx="4075390" cy="740450"/>
          </a:xfrm>
          <a:prstGeom prst="roundRect">
            <a:avLst>
              <a:gd name="adj" fmla="val 9061"/>
            </a:avLst>
          </a:prstGeom>
          <a:solidFill>
            <a:srgbClr val="003180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6891" y="3057049"/>
            <a:ext cx="370165" cy="46279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41095" y="3913108"/>
            <a:ext cx="3581757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Sostenibilidad Ambiental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141095" y="4832152"/>
            <a:ext cx="3581757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Reducción drástica de químicos al aplicar tratamientos solo donde y cuando sea necesario.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246965" y="2895362"/>
            <a:ext cx="4136350" cy="3802618"/>
          </a:xfrm>
          <a:prstGeom prst="roundRect">
            <a:avLst>
              <a:gd name="adj" fmla="val 2726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277445" y="2925842"/>
            <a:ext cx="4075390" cy="740450"/>
          </a:xfrm>
          <a:prstGeom prst="roundRect">
            <a:avLst>
              <a:gd name="adj" fmla="val 9061"/>
            </a:avLst>
          </a:prstGeom>
          <a:solidFill>
            <a:srgbClr val="003180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0058" y="3057049"/>
            <a:ext cx="370165" cy="46279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524262" y="3913108"/>
            <a:ext cx="343173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Accesibilidad Universal</a:t>
            </a:r>
            <a:endParaRPr lang="en-US" sz="2400" dirty="0"/>
          </a:p>
        </p:txBody>
      </p:sp>
      <p:sp>
        <p:nvSpPr>
          <p:cNvPr id="12" name="Text 8"/>
          <p:cNvSpPr/>
          <p:nvPr/>
        </p:nvSpPr>
        <p:spPr>
          <a:xfrm>
            <a:off x="5524262" y="4446627"/>
            <a:ext cx="3581757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Democratizamos la tecnología: un simple celular puede ser una herramienta de diagnóstico avanzado para cualquier agricultor.</a:t>
            </a:r>
            <a:endParaRPr lang="en-US" sz="1900" dirty="0"/>
          </a:p>
        </p:txBody>
      </p:sp>
      <p:sp>
        <p:nvSpPr>
          <p:cNvPr id="13" name="Shape 9"/>
          <p:cNvSpPr/>
          <p:nvPr/>
        </p:nvSpPr>
        <p:spPr>
          <a:xfrm>
            <a:off x="9630132" y="2895362"/>
            <a:ext cx="4136350" cy="3802618"/>
          </a:xfrm>
          <a:prstGeom prst="roundRect">
            <a:avLst>
              <a:gd name="adj" fmla="val 2726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660612" y="2925842"/>
            <a:ext cx="4075390" cy="740450"/>
          </a:xfrm>
          <a:prstGeom prst="roundRect">
            <a:avLst>
              <a:gd name="adj" fmla="val 9061"/>
            </a:avLst>
          </a:prstGeom>
          <a:solidFill>
            <a:srgbClr val="003180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3225" y="3057049"/>
            <a:ext cx="370165" cy="46279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907429" y="3913108"/>
            <a:ext cx="341888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Protección de Recursos</a:t>
            </a:r>
            <a:endParaRPr lang="en-US" sz="2400" dirty="0"/>
          </a:p>
        </p:txBody>
      </p:sp>
      <p:sp>
        <p:nvSpPr>
          <p:cNvPr id="17" name="Text 12"/>
          <p:cNvSpPr/>
          <p:nvPr/>
        </p:nvSpPr>
        <p:spPr>
          <a:xfrm>
            <a:off x="9907429" y="4446627"/>
            <a:ext cx="3581757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Minimizamos la contaminación del suelo y el agua, preservando ecosistemas y la biodiversidad.</a:t>
            </a:r>
            <a:endParaRPr lang="en-US" sz="1900" dirty="0"/>
          </a:p>
        </p:txBody>
      </p:sp>
      <p:sp>
        <p:nvSpPr>
          <p:cNvPr id="18" name="Text 13"/>
          <p:cNvSpPr/>
          <p:nvPr/>
        </p:nvSpPr>
        <p:spPr>
          <a:xfrm>
            <a:off x="863798" y="6975634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240036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Beneficios Clave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250495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56370" y="2551212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665923" y="2589728"/>
            <a:ext cx="5494973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Detección Temprana: Menos Pérdidas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665923" y="3508772"/>
            <a:ext cx="549497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Identificación proactiva de enfermedades antes de que se propaguen, salvando cosechas enteras y garantizando la producción.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7469386" y="250495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61957" y="2551212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8271510" y="2589728"/>
            <a:ext cx="433208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Uso Responsable de Recursos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8271510" y="3123248"/>
            <a:ext cx="5495092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Optimización del uso de pesticidas y agua, reduciendo costos y el impacto ambiental.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863798" y="518683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56370" y="5233095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3" name="Text 11"/>
          <p:cNvSpPr/>
          <p:nvPr/>
        </p:nvSpPr>
        <p:spPr>
          <a:xfrm>
            <a:off x="1665923" y="5271611"/>
            <a:ext cx="426481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Mayor Rendimiento Agrícola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1665923" y="5805130"/>
            <a:ext cx="549497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Cultivos más sanos y abundantes, impulsando la rentabilidad de las explotaciones sin comprometer el medio ambiente.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69386" y="518683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561957" y="5233095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900" dirty="0"/>
          </a:p>
        </p:txBody>
      </p:sp>
      <p:sp>
        <p:nvSpPr>
          <p:cNvPr id="17" name="Text 15"/>
          <p:cNvSpPr/>
          <p:nvPr/>
        </p:nvSpPr>
        <p:spPr>
          <a:xfrm>
            <a:off x="8271510" y="5271611"/>
            <a:ext cx="46118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Tecnología al Alcance de Todos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8271510" y="5805130"/>
            <a:ext cx="5495092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 solo un celular, cualquier agricultor puede acceder a diagnósticos avanzados, empoderando a pequeños productores.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751886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Conclusión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140154"/>
            <a:ext cx="3702368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5CC97B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Ventajas</a:t>
            </a:r>
            <a:endParaRPr lang="en-US" sz="2900" dirty="0"/>
          </a:p>
        </p:txBody>
      </p:sp>
      <p:sp>
        <p:nvSpPr>
          <p:cNvPr id="4" name="Text 2"/>
          <p:cNvSpPr/>
          <p:nvPr/>
        </p:nvSpPr>
        <p:spPr>
          <a:xfrm>
            <a:off x="863798" y="3849767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Reducción de pesticidas y contaminación.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330898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Acceso para agricultores pequeños.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812030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Ahorro de costos a largo plazo.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293162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Generación de datos útiles para investigación y políticas.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3140154"/>
            <a:ext cx="3702368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44444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Desventajas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7623929" y="3849767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Requiere bases de datos amplias para alta precisión.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4725710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Necesidad de conectividad y acceso a dispositivos.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623929" y="5601653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Posible resistencia a la adopción de nuevas tecnologías.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2025-09-06T06:08:39Z</dcterms:created>
  <dcterms:modified xsi:type="dcterms:W3CDTF">2025-09-06T06:08:39Z</dcterms:modified>
</cp:coreProperties>
</file>